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3B3B-239D-4D2F-99FF-7568E2EAD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4DEF5E-6555-42FA-BA00-B0415835D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26E3B-CF1A-44B9-BDAD-135F5497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0064F-4745-4C2F-9C9A-F8CCEF8AB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CFA64-81AD-4271-B222-93B78559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E224B-9704-4EEC-A5CA-347B13AA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FFC0F-2A0B-4C7D-BF6E-77A1ADCCF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CE96E-4713-446D-9E03-8E1CB04F4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8D529-8DF1-416F-A55E-C4687C67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98FA2-D7E5-4CAE-9C8B-DA57348C6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2CE2-31FF-433F-885B-A5462E791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21F7E-549B-4F60-97AC-73590640A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972B1-8F37-4E9C-80CF-DCA0E256D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F888E-762C-4E35-8163-CEE76DE64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B33B1-A966-4C34-9E1D-27B5B69B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3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C4DBC-AFF4-47C0-AE4D-0ADC2622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50DA7-DF4A-4945-AD60-5EDF5C3904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17CE3-27C7-436A-AAF7-17B2674C2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5F2C77-8FD9-4F2D-B660-15BEE32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6E8B4-4B28-4ADE-85A1-A12BC9973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650F-E9C5-4B49-8059-3B44F1AA5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8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83616-0CDB-42D3-9C59-0A5A3AE6A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48058-73EA-46D2-9275-DCE4126A9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21D1F-9AE7-4C2A-8F33-85412A5CD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5F118-0882-4EBC-AED9-42D315BFC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A0DCC-9F17-4826-8C1D-8ACAB662A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EAB21D-7E86-40ED-8B13-ADD6E161F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CF8B6-50EA-410E-BA9D-1C05E9138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91AEFA-0D53-4CF5-AEAF-EF55A318D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2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B180-4B88-4C31-86C6-F89FB16C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BA8DC-B269-4640-A477-69D6A16E7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765C19-52E4-4A6A-92A5-32E1D285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EAFDC3-9F9B-47AF-A6D4-847AA988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3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05D74-8CB9-4296-95C5-65D6A5B4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D3B95D-6B5B-4EAF-91ED-0F316096F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5FB07-1989-4F5D-8CD8-A035D032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9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1716-3472-4C81-930D-D113FD835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12D0-A2C6-43CD-8653-DF096CE6F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10C80-3635-4903-A609-B57AF9A0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CFF20-3488-4712-80DE-679275E4B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70CEC-B676-43F9-B231-2FDEA869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CEFFF-01BF-49F3-A86B-D0932CE4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4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C98-DC5F-47D0-9404-10038222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0AAF84-1D94-4027-A6B8-EAA9F4E2D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1D977-EFB6-4878-8914-16894A54F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5DBD0-AE96-4698-AECE-ADD440A4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B2A25-98F5-44FB-AEDA-54768DAC2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D6119-CD97-4379-B8AB-82FD34A0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2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0736D-C3D8-466B-9D74-EAFC42E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D9A3D-6960-4BA9-B679-68690E953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2A88B-F764-4C7C-A22D-9B91BA4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75DDB-B7D1-4865-A557-C6336F01F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70198-395A-4DB5-8248-E5C82CD49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1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00AAD3-F5D7-4ACD-AFBF-6FA956E4D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45E81-7409-4C2F-9655-8952CD8BC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B0415-38B3-4445-96B7-E9E5E1AE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BFDA5-149B-4FE3-BEF8-852EEF69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E2B97-43A7-430B-8B8B-7D1D6A71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0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0A8624-A8AD-4E60-B9F3-98097333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E8114-1095-476D-A92D-B10ABD34D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14DFC-F00A-4A57-B18F-C1DCB838C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5FB54-CF8F-4B69-9F18-C7929DB2DB36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DC863-586C-4688-8DBF-F88E4F364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48879-E11D-471D-B9CD-0BC979D47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28F74-3D41-4F55-AFE2-5C47DC27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3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4725A-5E7F-40EF-A66B-EEE1953B7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0609" y="207963"/>
            <a:ext cx="9144000" cy="2387600"/>
          </a:xfrm>
        </p:spPr>
        <p:txBody>
          <a:bodyPr/>
          <a:lstStyle/>
          <a:p>
            <a:r>
              <a:rPr lang="en-US" dirty="0"/>
              <a:t>Paper &amp; Poster Prize Award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74AB7-9CA5-48DA-8E5A-BFC579D7C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0609" y="2606676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For Paper presentation</a:t>
            </a:r>
          </a:p>
          <a:p>
            <a:r>
              <a:rPr lang="en-US" dirty="0"/>
              <a:t>Dr Shilpa Kaushal : 1</a:t>
            </a:r>
            <a:r>
              <a:rPr lang="en-US" baseline="30000" dirty="0"/>
              <a:t>st</a:t>
            </a:r>
            <a:r>
              <a:rPr lang="en-US" dirty="0"/>
              <a:t> Prize</a:t>
            </a:r>
          </a:p>
          <a:p>
            <a:r>
              <a:rPr lang="en-US" dirty="0"/>
              <a:t>Dr </a:t>
            </a:r>
            <a:r>
              <a:rPr lang="en-US" dirty="0" err="1"/>
              <a:t>Pranotte</a:t>
            </a:r>
            <a:r>
              <a:rPr lang="en-US" dirty="0"/>
              <a:t> </a:t>
            </a:r>
            <a:r>
              <a:rPr lang="en-US" dirty="0" err="1"/>
              <a:t>Padtare</a:t>
            </a:r>
            <a:r>
              <a:rPr lang="en-US" dirty="0"/>
              <a:t> : 1</a:t>
            </a:r>
            <a:r>
              <a:rPr lang="en-US" baseline="30000" dirty="0"/>
              <a:t>st</a:t>
            </a:r>
            <a:r>
              <a:rPr lang="en-US" dirty="0"/>
              <a:t> Prize</a:t>
            </a:r>
          </a:p>
          <a:p>
            <a:r>
              <a:rPr lang="en-US" dirty="0"/>
              <a:t>Dr Deepali </a:t>
            </a:r>
            <a:r>
              <a:rPr lang="en-US" dirty="0" err="1"/>
              <a:t>Dakhale</a:t>
            </a:r>
            <a:r>
              <a:rPr lang="en-US" dirty="0"/>
              <a:t> : 2</a:t>
            </a:r>
            <a:r>
              <a:rPr lang="en-US" baseline="30000" dirty="0"/>
              <a:t>nd</a:t>
            </a:r>
            <a:r>
              <a:rPr lang="en-US" dirty="0"/>
              <a:t> Prize</a:t>
            </a:r>
          </a:p>
          <a:p>
            <a:r>
              <a:rPr lang="en-US" dirty="0"/>
              <a:t>Dr Arwa </a:t>
            </a:r>
            <a:r>
              <a:rPr lang="en-US" dirty="0" err="1"/>
              <a:t>Kamble</a:t>
            </a:r>
            <a:r>
              <a:rPr lang="en-US" dirty="0"/>
              <a:t> : 3</a:t>
            </a:r>
            <a:r>
              <a:rPr lang="en-US" baseline="30000" dirty="0"/>
              <a:t>rd</a:t>
            </a:r>
            <a:r>
              <a:rPr lang="en-US" dirty="0"/>
              <a:t> Prize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66C87B0-1147-4617-9D69-81EF876BE3ED}"/>
              </a:ext>
            </a:extLst>
          </p:cNvPr>
          <p:cNvSpPr txBox="1">
            <a:spLocks/>
          </p:cNvSpPr>
          <p:nvPr/>
        </p:nvSpPr>
        <p:spPr>
          <a:xfrm>
            <a:off x="1650609" y="427355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 Poster Presentation</a:t>
            </a:r>
          </a:p>
          <a:p>
            <a:r>
              <a:rPr lang="en-US" dirty="0"/>
              <a:t>Dr Kranti </a:t>
            </a:r>
            <a:r>
              <a:rPr lang="en-US" dirty="0" err="1"/>
              <a:t>Kulakrni</a:t>
            </a:r>
            <a:r>
              <a:rPr lang="en-US" dirty="0"/>
              <a:t> : 1</a:t>
            </a:r>
            <a:r>
              <a:rPr lang="en-US" baseline="30000" dirty="0"/>
              <a:t>st</a:t>
            </a:r>
            <a:r>
              <a:rPr lang="en-US" dirty="0"/>
              <a:t> prize only award certificate</a:t>
            </a:r>
          </a:p>
        </p:txBody>
      </p:sp>
    </p:spTree>
    <p:extLst>
      <p:ext uri="{BB962C8B-B14F-4D97-AF65-F5344CB8AC3E}">
        <p14:creationId xmlns:p14="http://schemas.microsoft.com/office/powerpoint/2010/main" val="2761460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Paper &amp; Poster Prize Award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&amp; Poster Prize Award 2020</dc:title>
  <dc:creator>kk</dc:creator>
  <cp:lastModifiedBy>kk</cp:lastModifiedBy>
  <cp:revision>2</cp:revision>
  <dcterms:created xsi:type="dcterms:W3CDTF">2020-11-12T03:10:47Z</dcterms:created>
  <dcterms:modified xsi:type="dcterms:W3CDTF">2020-11-12T03:13:08Z</dcterms:modified>
</cp:coreProperties>
</file>